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00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7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9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8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9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69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999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069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9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76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0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BAF7F-3619-874F-AD14-D7B17D7AA2C5}" type="datetimeFigureOut">
              <a:rPr lang="en-US" smtClean="0"/>
              <a:t>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9EABD-F13C-BD4F-BE4C-009FE9DA4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8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Write down </a:t>
            </a:r>
            <a:r>
              <a:rPr lang="en-US" dirty="0" smtClean="0"/>
              <a:t>your homework</a:t>
            </a:r>
          </a:p>
          <a:p>
            <a:r>
              <a:rPr lang="en-US" b="1" dirty="0" smtClean="0"/>
              <a:t>Turn in </a:t>
            </a:r>
            <a:r>
              <a:rPr lang="en-US" dirty="0" smtClean="0"/>
              <a:t>your </a:t>
            </a:r>
            <a:r>
              <a:rPr lang="en-US" u="sng" dirty="0" smtClean="0"/>
              <a:t>response question</a:t>
            </a:r>
            <a:r>
              <a:rPr lang="en-US" dirty="0" smtClean="0"/>
              <a:t> (not your annotations)</a:t>
            </a:r>
          </a:p>
          <a:p>
            <a:r>
              <a:rPr lang="en-US" b="1" dirty="0" smtClean="0"/>
              <a:t>Materials</a:t>
            </a:r>
          </a:p>
          <a:p>
            <a:pPr lvl="1"/>
            <a:r>
              <a:rPr lang="en-US" dirty="0" smtClean="0"/>
              <a:t>“All of Summer in a Day”</a:t>
            </a:r>
          </a:p>
          <a:p>
            <a:r>
              <a:rPr lang="en-US" b="1" dirty="0" smtClean="0"/>
              <a:t>Reflection Journal:</a:t>
            </a:r>
          </a:p>
          <a:p>
            <a:pPr lvl="1"/>
            <a:r>
              <a:rPr lang="en-US" dirty="0" smtClean="0"/>
              <a:t>Why </a:t>
            </a:r>
            <a:r>
              <a:rPr lang="en-US" dirty="0"/>
              <a:t>would an author choose to exaggerate details in a story?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45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Discover</a:t>
            </a:r>
            <a:r>
              <a:rPr lang="en-US" dirty="0" smtClean="0"/>
              <a:t> </a:t>
            </a:r>
            <a:r>
              <a:rPr lang="en-US" dirty="0"/>
              <a:t>how </a:t>
            </a:r>
            <a:r>
              <a:rPr lang="en-US" u="sng" dirty="0"/>
              <a:t>metaphor</a:t>
            </a:r>
            <a:r>
              <a:rPr lang="en-US" dirty="0"/>
              <a:t>, </a:t>
            </a:r>
            <a:r>
              <a:rPr lang="en-US" u="sng" dirty="0"/>
              <a:t>simile</a:t>
            </a:r>
            <a:r>
              <a:rPr lang="en-US" dirty="0"/>
              <a:t>, and </a:t>
            </a:r>
            <a:r>
              <a:rPr lang="en-US" u="sng" dirty="0"/>
              <a:t>hyperbole</a:t>
            </a:r>
            <a:r>
              <a:rPr lang="en-US" dirty="0"/>
              <a:t> highlight important information about </a:t>
            </a:r>
            <a:r>
              <a:rPr lang="en-US" u="sng" dirty="0"/>
              <a:t>characters</a:t>
            </a:r>
            <a:r>
              <a:rPr lang="en-US" dirty="0"/>
              <a:t>, </a:t>
            </a:r>
            <a:r>
              <a:rPr lang="en-US" u="sng" dirty="0"/>
              <a:t>conflict</a:t>
            </a:r>
            <a:r>
              <a:rPr lang="en-US" dirty="0"/>
              <a:t>, </a:t>
            </a:r>
            <a:r>
              <a:rPr lang="en-US" u="sng" dirty="0"/>
              <a:t>plot</a:t>
            </a:r>
            <a:r>
              <a:rPr lang="en-US" dirty="0"/>
              <a:t>, and </a:t>
            </a:r>
            <a:r>
              <a:rPr lang="en-US" u="sng" dirty="0"/>
              <a:t>setting</a:t>
            </a:r>
            <a:r>
              <a:rPr lang="en-US" dirty="0"/>
              <a:t>.  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b="1" dirty="0"/>
              <a:t>Infer </a:t>
            </a:r>
            <a:r>
              <a:rPr lang="en-US" dirty="0"/>
              <a:t>how this important information contributes to </a:t>
            </a:r>
            <a:r>
              <a:rPr lang="en-US" u="sng" dirty="0"/>
              <a:t>implicit theme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847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Do Now</a:t>
            </a:r>
          </a:p>
          <a:p>
            <a:r>
              <a:rPr lang="en-US" dirty="0" smtClean="0"/>
              <a:t>Mini-Lesson: Hyperbole, Metaphor, Simile &amp; Implicit Theme</a:t>
            </a:r>
          </a:p>
          <a:p>
            <a:r>
              <a:rPr lang="en-US" dirty="0" smtClean="0"/>
              <a:t>Group Work: “All of Summer in a Day”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481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Hyperbole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/>
              <a:buChar char="•"/>
            </a:pPr>
            <a:r>
              <a:rPr lang="en-US" dirty="0"/>
              <a:t>Exaggerated claims or statements that are not meant to be taken literally</a:t>
            </a:r>
          </a:p>
          <a:p>
            <a:endParaRPr lang="en-US" dirty="0" smtClean="0"/>
          </a:p>
          <a:p>
            <a:r>
              <a:rPr lang="en-US" dirty="0" smtClean="0"/>
              <a:t>How are </a:t>
            </a:r>
            <a:r>
              <a:rPr lang="en-US" b="1" dirty="0" smtClean="0"/>
              <a:t>hyperbole, metaphor, and simile </a:t>
            </a:r>
            <a:r>
              <a:rPr lang="en-US" dirty="0" smtClean="0"/>
              <a:t>similar?</a:t>
            </a:r>
          </a:p>
          <a:p>
            <a:endParaRPr lang="en-US" dirty="0"/>
          </a:p>
          <a:p>
            <a:r>
              <a:rPr lang="en-US" dirty="0" smtClean="0"/>
              <a:t>What do all three do in a text?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83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Connection: Implicit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Implicit theme is something we need to infer and find in short stories and novels</a:t>
            </a:r>
            <a:r>
              <a:rPr lang="en-US" dirty="0" smtClean="0">
                <a:effectLst/>
              </a:rPr>
              <a:t> </a:t>
            </a:r>
          </a:p>
          <a:p>
            <a:endParaRPr lang="en-US" dirty="0"/>
          </a:p>
          <a:p>
            <a:pPr marL="342900" lvl="1" indent="-342900">
              <a:buFont typeface="Arial"/>
              <a:buChar char="•"/>
            </a:pPr>
            <a:r>
              <a:rPr lang="en-US" i="1" dirty="0"/>
              <a:t>What are the big things we look for to identify implicit theme</a:t>
            </a:r>
            <a:r>
              <a:rPr lang="en-US" i="1" dirty="0" smtClean="0"/>
              <a:t>?</a:t>
            </a:r>
          </a:p>
          <a:p>
            <a:pPr lvl="2"/>
            <a:r>
              <a:rPr lang="en-US" dirty="0"/>
              <a:t>Character Change</a:t>
            </a:r>
          </a:p>
          <a:p>
            <a:pPr lvl="2"/>
            <a:r>
              <a:rPr lang="en-US" dirty="0"/>
              <a:t>Figurative Language</a:t>
            </a:r>
          </a:p>
          <a:p>
            <a:pPr lvl="2"/>
            <a:r>
              <a:rPr lang="en-US" dirty="0"/>
              <a:t>Changes in </a:t>
            </a:r>
            <a:r>
              <a:rPr lang="en-US" dirty="0" smtClean="0"/>
              <a:t>Main Conflict (Plot, climax, etc.)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/>
              <a:t>Simile, Metaphor, and Hyperbole draw extra attention to important parts in a story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241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Groups of 2-3</a:t>
            </a:r>
          </a:p>
          <a:p>
            <a:r>
              <a:rPr lang="en-US" dirty="0" smtClean="0"/>
              <a:t>Must have two examples of each</a:t>
            </a:r>
          </a:p>
          <a:p>
            <a:pPr lvl="1"/>
            <a:r>
              <a:rPr lang="en-US" dirty="0" smtClean="0"/>
              <a:t>Metaphor</a:t>
            </a:r>
          </a:p>
          <a:p>
            <a:pPr lvl="1"/>
            <a:r>
              <a:rPr lang="en-US" dirty="0" smtClean="0"/>
              <a:t>Simile</a:t>
            </a:r>
          </a:p>
          <a:p>
            <a:pPr lvl="1"/>
            <a:r>
              <a:rPr lang="en-US" dirty="0" smtClean="0"/>
              <a:t>Hyperbole</a:t>
            </a:r>
          </a:p>
          <a:p>
            <a:r>
              <a:rPr lang="en-US" dirty="0" smtClean="0"/>
              <a:t>Must identify a general theme by the end of class</a:t>
            </a:r>
          </a:p>
          <a:p>
            <a:pPr lvl="1"/>
            <a:r>
              <a:rPr lang="en-US" b="1" dirty="0" smtClean="0"/>
              <a:t>Remember:</a:t>
            </a:r>
            <a:r>
              <a:rPr lang="en-US" dirty="0" smtClean="0"/>
              <a:t> Theme is a generalize, specific lesson</a:t>
            </a:r>
          </a:p>
          <a:p>
            <a:pPr lvl="1"/>
            <a:r>
              <a:rPr lang="en-US" b="1" dirty="0" smtClean="0"/>
              <a:t>Example:</a:t>
            </a:r>
            <a:r>
              <a:rPr lang="en-US" dirty="0" smtClean="0"/>
              <a:t> Always cherish your childhood</a:t>
            </a:r>
          </a:p>
          <a:p>
            <a:pPr lvl="1"/>
            <a:r>
              <a:rPr lang="en-US" b="1" dirty="0" smtClean="0"/>
              <a:t>Non-Example:</a:t>
            </a:r>
            <a:r>
              <a:rPr lang="en-US" dirty="0" smtClean="0"/>
              <a:t>  Johnny learned to stay gold and be a child while he is one.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965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253</Words>
  <Application>Microsoft Macintosh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Do Now</vt:lpstr>
      <vt:lpstr>Objectives</vt:lpstr>
      <vt:lpstr>Agenda</vt:lpstr>
      <vt:lpstr>Hyperbole</vt:lpstr>
      <vt:lpstr>Connection: Implicit Theme</vt:lpstr>
      <vt:lpstr>Group 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Sasha Davis</cp:lastModifiedBy>
  <cp:revision>5</cp:revision>
  <dcterms:created xsi:type="dcterms:W3CDTF">2015-02-23T12:35:59Z</dcterms:created>
  <dcterms:modified xsi:type="dcterms:W3CDTF">2015-02-23T20:20:25Z</dcterms:modified>
</cp:coreProperties>
</file>